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4"/>
  </p:notesMasterIdLst>
  <p:handoutMasterIdLst>
    <p:handoutMasterId r:id="rId15"/>
  </p:handoutMasterIdLst>
  <p:sldIdLst>
    <p:sldId id="596" r:id="rId2"/>
    <p:sldId id="598" r:id="rId3"/>
    <p:sldId id="572" r:id="rId4"/>
    <p:sldId id="809" r:id="rId5"/>
    <p:sldId id="805" r:id="rId6"/>
    <p:sldId id="1261" r:id="rId7"/>
    <p:sldId id="1260" r:id="rId8"/>
    <p:sldId id="590" r:id="rId9"/>
    <p:sldId id="799" r:id="rId10"/>
    <p:sldId id="797" r:id="rId11"/>
    <p:sldId id="826" r:id="rId12"/>
    <p:sldId id="58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796"/>
    <p:restoredTop sz="94510"/>
  </p:normalViewPr>
  <p:slideViewPr>
    <p:cSldViewPr snapToGrid="0" snapToObjects="1">
      <p:cViewPr varScale="1">
        <p:scale>
          <a:sx n="110" d="100"/>
          <a:sy n="110" d="100"/>
        </p:scale>
        <p:origin x="83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6C09E-2F26-BB43-8D9A-7A4B3E2D2D10}" type="doc">
      <dgm:prSet loTypeId="urn:microsoft.com/office/officeart/2005/8/layout/cycle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10ECE63A-117C-B14C-802F-172E9AC82DCC}">
      <dgm:prSet phldrT="[テキスト]"/>
      <dgm:spPr/>
      <dgm:t>
        <a:bodyPr/>
        <a:lstStyle/>
        <a:p>
          <a:r>
            <a:rPr kumimoji="1" lang="ja-JP" altLang="en-US" dirty="0"/>
            <a:t>ノート会</a:t>
          </a:r>
        </a:p>
      </dgm:t>
    </dgm:pt>
    <dgm:pt modelId="{5D525EE3-60C9-1A4A-911B-AD6B06FC4D8C}" type="parTrans" cxnId="{0BBBC968-275E-2D41-8CDD-A82071EC5071}">
      <dgm:prSet/>
      <dgm:spPr/>
      <dgm:t>
        <a:bodyPr/>
        <a:lstStyle/>
        <a:p>
          <a:endParaRPr kumimoji="1" lang="ja-JP" altLang="en-US"/>
        </a:p>
      </dgm:t>
    </dgm:pt>
    <dgm:pt modelId="{2762039B-50E8-DB48-9841-CA03C9684D7A}" type="sibTrans" cxnId="{0BBBC968-275E-2D41-8CDD-A82071EC5071}">
      <dgm:prSet/>
      <dgm:spPr/>
      <dgm:t>
        <a:bodyPr/>
        <a:lstStyle/>
        <a:p>
          <a:endParaRPr kumimoji="1" lang="ja-JP" altLang="en-US"/>
        </a:p>
      </dgm:t>
    </dgm:pt>
    <dgm:pt modelId="{2BA2B0AA-5120-4445-B9A9-A08A927E8308}">
      <dgm:prSet phldrT="[テキスト]"/>
      <dgm:spPr/>
      <dgm:t>
        <a:bodyPr/>
        <a:lstStyle/>
        <a:p>
          <a:r>
            <a:rPr kumimoji="1" lang="ja-JP" altLang="en-US" dirty="0"/>
            <a:t>行動</a:t>
          </a:r>
        </a:p>
      </dgm:t>
    </dgm:pt>
    <dgm:pt modelId="{92F0F6C1-B91A-994C-9F66-B2CE8C5BE1BA}" type="parTrans" cxnId="{48CF66CF-1EC1-C74E-8C2B-39F096C42691}">
      <dgm:prSet/>
      <dgm:spPr/>
      <dgm:t>
        <a:bodyPr/>
        <a:lstStyle/>
        <a:p>
          <a:endParaRPr kumimoji="1" lang="ja-JP" altLang="en-US"/>
        </a:p>
      </dgm:t>
    </dgm:pt>
    <dgm:pt modelId="{403426BF-A040-874B-A690-F69BD88A3019}" type="sibTrans" cxnId="{48CF66CF-1EC1-C74E-8C2B-39F096C42691}">
      <dgm:prSet/>
      <dgm:spPr/>
      <dgm:t>
        <a:bodyPr/>
        <a:lstStyle/>
        <a:p>
          <a:endParaRPr kumimoji="1" lang="ja-JP" altLang="en-US"/>
        </a:p>
      </dgm:t>
    </dgm:pt>
    <dgm:pt modelId="{A0E0DE3A-B3CC-D24D-977E-BCBDDADC253A}">
      <dgm:prSet phldrT="[テキスト]"/>
      <dgm:spPr/>
      <dgm:t>
        <a:bodyPr/>
        <a:lstStyle/>
        <a:p>
          <a:r>
            <a:rPr kumimoji="1" lang="ja-JP" altLang="en-US"/>
            <a:t>他グループのノート会</a:t>
          </a:r>
          <a:endParaRPr kumimoji="1" lang="ja-JP" altLang="en-US" dirty="0"/>
        </a:p>
      </dgm:t>
    </dgm:pt>
    <dgm:pt modelId="{AFE5992A-98A3-7649-BE99-7AFDF27E9C51}" type="parTrans" cxnId="{A1483DEB-1F50-2941-8143-4B2382A6B765}">
      <dgm:prSet/>
      <dgm:spPr/>
      <dgm:t>
        <a:bodyPr/>
        <a:lstStyle/>
        <a:p>
          <a:endParaRPr kumimoji="1" lang="ja-JP" altLang="en-US"/>
        </a:p>
      </dgm:t>
    </dgm:pt>
    <dgm:pt modelId="{CDBEA794-073B-6741-BAD8-C89E1069BF49}" type="sibTrans" cxnId="{A1483DEB-1F50-2941-8143-4B2382A6B765}">
      <dgm:prSet/>
      <dgm:spPr/>
      <dgm:t>
        <a:bodyPr/>
        <a:lstStyle/>
        <a:p>
          <a:endParaRPr kumimoji="1" lang="ja-JP" altLang="en-US"/>
        </a:p>
      </dgm:t>
    </dgm:pt>
    <dgm:pt modelId="{14560E16-9580-C34C-8D46-784B77E5EC8D}">
      <dgm:prSet phldrT="[テキスト]"/>
      <dgm:spPr/>
      <dgm:t>
        <a:bodyPr/>
        <a:lstStyle/>
        <a:p>
          <a:r>
            <a:rPr kumimoji="1" lang="ja-JP" altLang="en-US"/>
            <a:t>主催の</a:t>
          </a:r>
          <a:br>
            <a:rPr kumimoji="1" lang="en-US" altLang="ja-JP" dirty="0"/>
          </a:br>
          <a:r>
            <a:rPr kumimoji="1" lang="ja-JP" altLang="en-US"/>
            <a:t>ノート会</a:t>
          </a:r>
          <a:endParaRPr kumimoji="1" lang="ja-JP" altLang="en-US" dirty="0"/>
        </a:p>
      </dgm:t>
    </dgm:pt>
    <dgm:pt modelId="{999BFB1C-F598-9541-B1B3-0F2A705E9420}" type="parTrans" cxnId="{BF6E7D54-4E14-EF43-B88C-C289BC95B736}">
      <dgm:prSet/>
      <dgm:spPr/>
      <dgm:t>
        <a:bodyPr/>
        <a:lstStyle/>
        <a:p>
          <a:endParaRPr kumimoji="1" lang="ja-JP" altLang="en-US"/>
        </a:p>
      </dgm:t>
    </dgm:pt>
    <dgm:pt modelId="{544A2E9E-1423-9D4D-A583-E892774DF8AC}" type="sibTrans" cxnId="{BF6E7D54-4E14-EF43-B88C-C289BC95B736}">
      <dgm:prSet/>
      <dgm:spPr/>
      <dgm:t>
        <a:bodyPr/>
        <a:lstStyle/>
        <a:p>
          <a:endParaRPr kumimoji="1" lang="ja-JP" altLang="en-US"/>
        </a:p>
      </dgm:t>
    </dgm:pt>
    <dgm:pt modelId="{6B830EA6-558C-CD4A-AC94-F63B540A1D78}">
      <dgm:prSet phldrT="[テキスト]"/>
      <dgm:spPr/>
      <dgm:t>
        <a:bodyPr/>
        <a:lstStyle/>
        <a:p>
          <a:r>
            <a:rPr kumimoji="1" lang="ja-JP" altLang="en-US" dirty="0"/>
            <a:t>行動</a:t>
          </a:r>
        </a:p>
      </dgm:t>
    </dgm:pt>
    <dgm:pt modelId="{9C4C9FED-152D-5E47-8E24-846D051AEB83}" type="parTrans" cxnId="{3F8CBF3D-40B2-D243-B0E5-A4422B9804ED}">
      <dgm:prSet/>
      <dgm:spPr/>
      <dgm:t>
        <a:bodyPr/>
        <a:lstStyle/>
        <a:p>
          <a:endParaRPr kumimoji="1" lang="ja-JP" altLang="en-US"/>
        </a:p>
      </dgm:t>
    </dgm:pt>
    <dgm:pt modelId="{2AA40A56-F324-9F48-BAD9-8A16325B72F0}" type="sibTrans" cxnId="{3F8CBF3D-40B2-D243-B0E5-A4422B9804ED}">
      <dgm:prSet/>
      <dgm:spPr/>
      <dgm:t>
        <a:bodyPr/>
        <a:lstStyle/>
        <a:p>
          <a:endParaRPr kumimoji="1" lang="ja-JP" altLang="en-US"/>
        </a:p>
      </dgm:t>
    </dgm:pt>
    <dgm:pt modelId="{30AED286-6780-6348-AA5F-A223D9093C08}">
      <dgm:prSet phldrT="[テキスト]"/>
      <dgm:spPr/>
      <dgm:t>
        <a:bodyPr/>
        <a:lstStyle/>
        <a:p>
          <a:r>
            <a:rPr kumimoji="1" lang="ja-JP" altLang="en-US" dirty="0"/>
            <a:t>行動</a:t>
          </a:r>
        </a:p>
      </dgm:t>
    </dgm:pt>
    <dgm:pt modelId="{70EFEF69-5248-494F-9889-26598E00D8AE}" type="parTrans" cxnId="{C7300F30-2395-604E-9E5B-72F43C6DAD02}">
      <dgm:prSet/>
      <dgm:spPr/>
      <dgm:t>
        <a:bodyPr/>
        <a:lstStyle/>
        <a:p>
          <a:endParaRPr kumimoji="1" lang="ja-JP" altLang="en-US"/>
        </a:p>
      </dgm:t>
    </dgm:pt>
    <dgm:pt modelId="{5DFF034E-3A7B-A54A-846B-192B276059A2}" type="sibTrans" cxnId="{C7300F30-2395-604E-9E5B-72F43C6DAD02}">
      <dgm:prSet/>
      <dgm:spPr/>
      <dgm:t>
        <a:bodyPr/>
        <a:lstStyle/>
        <a:p>
          <a:endParaRPr kumimoji="1" lang="ja-JP" altLang="en-US"/>
        </a:p>
      </dgm:t>
    </dgm:pt>
    <dgm:pt modelId="{E3F590A0-08D7-F343-ADDE-9DE8FC693828}" type="pres">
      <dgm:prSet presAssocID="{4676C09E-2F26-BB43-8D9A-7A4B3E2D2D10}" presName="Name0" presStyleCnt="0">
        <dgm:presLayoutVars>
          <dgm:dir/>
          <dgm:resizeHandles val="exact"/>
        </dgm:presLayoutVars>
      </dgm:prSet>
      <dgm:spPr/>
    </dgm:pt>
    <dgm:pt modelId="{B7E41E8C-1E63-564A-AD55-7C265B17C341}" type="pres">
      <dgm:prSet presAssocID="{4676C09E-2F26-BB43-8D9A-7A4B3E2D2D10}" presName="cycle" presStyleCnt="0"/>
      <dgm:spPr/>
    </dgm:pt>
    <dgm:pt modelId="{FE222DA6-D70E-7146-AC1C-58D42141CB3B}" type="pres">
      <dgm:prSet presAssocID="{10ECE63A-117C-B14C-802F-172E9AC82DCC}" presName="nodeFirstNode" presStyleLbl="node1" presStyleIdx="0" presStyleCnt="6">
        <dgm:presLayoutVars>
          <dgm:bulletEnabled val="1"/>
        </dgm:presLayoutVars>
      </dgm:prSet>
      <dgm:spPr/>
    </dgm:pt>
    <dgm:pt modelId="{6B1C63BD-B788-9244-B92A-A51745DEABD4}" type="pres">
      <dgm:prSet presAssocID="{2762039B-50E8-DB48-9841-CA03C9684D7A}" presName="sibTransFirstNode" presStyleLbl="bgShp" presStyleIdx="0" presStyleCnt="1"/>
      <dgm:spPr/>
    </dgm:pt>
    <dgm:pt modelId="{C4B03D48-6A9B-414D-B2C5-6B173DFF7AE9}" type="pres">
      <dgm:prSet presAssocID="{2BA2B0AA-5120-4445-B9A9-A08A927E8308}" presName="nodeFollowingNodes" presStyleLbl="node1" presStyleIdx="1" presStyleCnt="6" custRadScaleRad="99624" custRadScaleInc="10451">
        <dgm:presLayoutVars>
          <dgm:bulletEnabled val="1"/>
        </dgm:presLayoutVars>
      </dgm:prSet>
      <dgm:spPr/>
    </dgm:pt>
    <dgm:pt modelId="{4EB12D95-4C25-3E46-B37B-454C72F9CF73}" type="pres">
      <dgm:prSet presAssocID="{A0E0DE3A-B3CC-D24D-977E-BCBDDADC253A}" presName="nodeFollowingNodes" presStyleLbl="node1" presStyleIdx="2" presStyleCnt="6">
        <dgm:presLayoutVars>
          <dgm:bulletEnabled val="1"/>
        </dgm:presLayoutVars>
      </dgm:prSet>
      <dgm:spPr/>
    </dgm:pt>
    <dgm:pt modelId="{176A2148-0976-3947-9863-97B6D1D461F0}" type="pres">
      <dgm:prSet presAssocID="{30AED286-6780-6348-AA5F-A223D9093C08}" presName="nodeFollowingNodes" presStyleLbl="node1" presStyleIdx="3" presStyleCnt="6">
        <dgm:presLayoutVars>
          <dgm:bulletEnabled val="1"/>
        </dgm:presLayoutVars>
      </dgm:prSet>
      <dgm:spPr/>
    </dgm:pt>
    <dgm:pt modelId="{085BA73D-FFBF-964A-9364-8904C8C2AF0E}" type="pres">
      <dgm:prSet presAssocID="{14560E16-9580-C34C-8D46-784B77E5EC8D}" presName="nodeFollowingNodes" presStyleLbl="node1" presStyleIdx="4" presStyleCnt="6">
        <dgm:presLayoutVars>
          <dgm:bulletEnabled val="1"/>
        </dgm:presLayoutVars>
      </dgm:prSet>
      <dgm:spPr/>
    </dgm:pt>
    <dgm:pt modelId="{AD485C7C-4AAE-6F46-BD48-972B17BEBD00}" type="pres">
      <dgm:prSet presAssocID="{6B830EA6-558C-CD4A-AC94-F63B540A1D78}" presName="nodeFollowingNodes" presStyleLbl="node1" presStyleIdx="5" presStyleCnt="6" custRadScaleRad="101638" custRadScaleInc="-16407">
        <dgm:presLayoutVars>
          <dgm:bulletEnabled val="1"/>
        </dgm:presLayoutVars>
      </dgm:prSet>
      <dgm:spPr/>
    </dgm:pt>
  </dgm:ptLst>
  <dgm:cxnLst>
    <dgm:cxn modelId="{C7300F30-2395-604E-9E5B-72F43C6DAD02}" srcId="{4676C09E-2F26-BB43-8D9A-7A4B3E2D2D10}" destId="{30AED286-6780-6348-AA5F-A223D9093C08}" srcOrd="3" destOrd="0" parTransId="{70EFEF69-5248-494F-9889-26598E00D8AE}" sibTransId="{5DFF034E-3A7B-A54A-846B-192B276059A2}"/>
    <dgm:cxn modelId="{3F8CBF3D-40B2-D243-B0E5-A4422B9804ED}" srcId="{4676C09E-2F26-BB43-8D9A-7A4B3E2D2D10}" destId="{6B830EA6-558C-CD4A-AC94-F63B540A1D78}" srcOrd="5" destOrd="0" parTransId="{9C4C9FED-152D-5E47-8E24-846D051AEB83}" sibTransId="{2AA40A56-F324-9F48-BAD9-8A16325B72F0}"/>
    <dgm:cxn modelId="{ED386345-55D4-0540-8728-E29D284A3BC0}" type="presOf" srcId="{14560E16-9580-C34C-8D46-784B77E5EC8D}" destId="{085BA73D-FFBF-964A-9364-8904C8C2AF0E}" srcOrd="0" destOrd="0" presId="urn:microsoft.com/office/officeart/2005/8/layout/cycle3"/>
    <dgm:cxn modelId="{BF6E7D54-4E14-EF43-B88C-C289BC95B736}" srcId="{4676C09E-2F26-BB43-8D9A-7A4B3E2D2D10}" destId="{14560E16-9580-C34C-8D46-784B77E5EC8D}" srcOrd="4" destOrd="0" parTransId="{999BFB1C-F598-9541-B1B3-0F2A705E9420}" sibTransId="{544A2E9E-1423-9D4D-A583-E892774DF8AC}"/>
    <dgm:cxn modelId="{A18BEE55-64AF-7445-B76D-35670CAF4C9D}" type="presOf" srcId="{2762039B-50E8-DB48-9841-CA03C9684D7A}" destId="{6B1C63BD-B788-9244-B92A-A51745DEABD4}" srcOrd="0" destOrd="0" presId="urn:microsoft.com/office/officeart/2005/8/layout/cycle3"/>
    <dgm:cxn modelId="{36AB2D5D-DA53-C24C-A4AF-006C7EE09B0F}" type="presOf" srcId="{10ECE63A-117C-B14C-802F-172E9AC82DCC}" destId="{FE222DA6-D70E-7146-AC1C-58D42141CB3B}" srcOrd="0" destOrd="0" presId="urn:microsoft.com/office/officeart/2005/8/layout/cycle3"/>
    <dgm:cxn modelId="{0BBBC968-275E-2D41-8CDD-A82071EC5071}" srcId="{4676C09E-2F26-BB43-8D9A-7A4B3E2D2D10}" destId="{10ECE63A-117C-B14C-802F-172E9AC82DCC}" srcOrd="0" destOrd="0" parTransId="{5D525EE3-60C9-1A4A-911B-AD6B06FC4D8C}" sibTransId="{2762039B-50E8-DB48-9841-CA03C9684D7A}"/>
    <dgm:cxn modelId="{26126FBF-E78A-B342-AF0A-B8E2B7238DD5}" type="presOf" srcId="{A0E0DE3A-B3CC-D24D-977E-BCBDDADC253A}" destId="{4EB12D95-4C25-3E46-B37B-454C72F9CF73}" srcOrd="0" destOrd="0" presId="urn:microsoft.com/office/officeart/2005/8/layout/cycle3"/>
    <dgm:cxn modelId="{48CF66CF-1EC1-C74E-8C2B-39F096C42691}" srcId="{4676C09E-2F26-BB43-8D9A-7A4B3E2D2D10}" destId="{2BA2B0AA-5120-4445-B9A9-A08A927E8308}" srcOrd="1" destOrd="0" parTransId="{92F0F6C1-B91A-994C-9F66-B2CE8C5BE1BA}" sibTransId="{403426BF-A040-874B-A690-F69BD88A3019}"/>
    <dgm:cxn modelId="{74A2CEDD-505E-094D-90C7-276131CA8314}" type="presOf" srcId="{2BA2B0AA-5120-4445-B9A9-A08A927E8308}" destId="{C4B03D48-6A9B-414D-B2C5-6B173DFF7AE9}" srcOrd="0" destOrd="0" presId="urn:microsoft.com/office/officeart/2005/8/layout/cycle3"/>
    <dgm:cxn modelId="{F3C4C6E6-CAD3-B74A-95CC-48EAD0FC3252}" type="presOf" srcId="{30AED286-6780-6348-AA5F-A223D9093C08}" destId="{176A2148-0976-3947-9863-97B6D1D461F0}" srcOrd="0" destOrd="0" presId="urn:microsoft.com/office/officeart/2005/8/layout/cycle3"/>
    <dgm:cxn modelId="{A1483DEB-1F50-2941-8143-4B2382A6B765}" srcId="{4676C09E-2F26-BB43-8D9A-7A4B3E2D2D10}" destId="{A0E0DE3A-B3CC-D24D-977E-BCBDDADC253A}" srcOrd="2" destOrd="0" parTransId="{AFE5992A-98A3-7649-BE99-7AFDF27E9C51}" sibTransId="{CDBEA794-073B-6741-BAD8-C89E1069BF49}"/>
    <dgm:cxn modelId="{7C455EFC-4284-4546-8126-B85EA9792984}" type="presOf" srcId="{4676C09E-2F26-BB43-8D9A-7A4B3E2D2D10}" destId="{E3F590A0-08D7-F343-ADDE-9DE8FC693828}" srcOrd="0" destOrd="0" presId="urn:microsoft.com/office/officeart/2005/8/layout/cycle3"/>
    <dgm:cxn modelId="{FA99AAFD-1198-5D46-A058-3B5244641934}" type="presOf" srcId="{6B830EA6-558C-CD4A-AC94-F63B540A1D78}" destId="{AD485C7C-4AAE-6F46-BD48-972B17BEBD00}" srcOrd="0" destOrd="0" presId="urn:microsoft.com/office/officeart/2005/8/layout/cycle3"/>
    <dgm:cxn modelId="{E23038D0-B192-C841-8B35-33DBF32C05FC}" type="presParOf" srcId="{E3F590A0-08D7-F343-ADDE-9DE8FC693828}" destId="{B7E41E8C-1E63-564A-AD55-7C265B17C341}" srcOrd="0" destOrd="0" presId="urn:microsoft.com/office/officeart/2005/8/layout/cycle3"/>
    <dgm:cxn modelId="{46924170-E22C-B649-8ACF-21466E8A7F28}" type="presParOf" srcId="{B7E41E8C-1E63-564A-AD55-7C265B17C341}" destId="{FE222DA6-D70E-7146-AC1C-58D42141CB3B}" srcOrd="0" destOrd="0" presId="urn:microsoft.com/office/officeart/2005/8/layout/cycle3"/>
    <dgm:cxn modelId="{A048C292-7DC0-1746-A033-3E6EBDFAFB4A}" type="presParOf" srcId="{B7E41E8C-1E63-564A-AD55-7C265B17C341}" destId="{6B1C63BD-B788-9244-B92A-A51745DEABD4}" srcOrd="1" destOrd="0" presId="urn:microsoft.com/office/officeart/2005/8/layout/cycle3"/>
    <dgm:cxn modelId="{8243C933-B85B-4245-BC34-05D7276C9F4D}" type="presParOf" srcId="{B7E41E8C-1E63-564A-AD55-7C265B17C341}" destId="{C4B03D48-6A9B-414D-B2C5-6B173DFF7AE9}" srcOrd="2" destOrd="0" presId="urn:microsoft.com/office/officeart/2005/8/layout/cycle3"/>
    <dgm:cxn modelId="{0A5F2F31-7EEB-1448-943E-E80867A0C8FC}" type="presParOf" srcId="{B7E41E8C-1E63-564A-AD55-7C265B17C341}" destId="{4EB12D95-4C25-3E46-B37B-454C72F9CF73}" srcOrd="3" destOrd="0" presId="urn:microsoft.com/office/officeart/2005/8/layout/cycle3"/>
    <dgm:cxn modelId="{0442F1DC-89E4-D44F-A2C7-008418002D23}" type="presParOf" srcId="{B7E41E8C-1E63-564A-AD55-7C265B17C341}" destId="{176A2148-0976-3947-9863-97B6D1D461F0}" srcOrd="4" destOrd="0" presId="urn:microsoft.com/office/officeart/2005/8/layout/cycle3"/>
    <dgm:cxn modelId="{55E9E7C0-4304-A945-9757-5B0E6E9FC841}" type="presParOf" srcId="{B7E41E8C-1E63-564A-AD55-7C265B17C341}" destId="{085BA73D-FFBF-964A-9364-8904C8C2AF0E}" srcOrd="5" destOrd="0" presId="urn:microsoft.com/office/officeart/2005/8/layout/cycle3"/>
    <dgm:cxn modelId="{9EC6681A-21F9-3048-8F36-5CDB5DCA7A2F}" type="presParOf" srcId="{B7E41E8C-1E63-564A-AD55-7C265B17C341}" destId="{AD485C7C-4AAE-6F46-BD48-972B17BEBD0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C63BD-B788-9244-B92A-A51745DEABD4}">
      <dsp:nvSpPr>
        <dsp:cNvPr id="0" name=""/>
        <dsp:cNvSpPr/>
      </dsp:nvSpPr>
      <dsp:spPr>
        <a:xfrm>
          <a:off x="1204634" y="-2898"/>
          <a:ext cx="4610009" cy="4610009"/>
        </a:xfrm>
        <a:prstGeom prst="circularArrow">
          <a:avLst>
            <a:gd name="adj1" fmla="val 5274"/>
            <a:gd name="adj2" fmla="val 312630"/>
            <a:gd name="adj3" fmla="val 14244956"/>
            <a:gd name="adj4" fmla="val 17117180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222DA6-D70E-7146-AC1C-58D42141CB3B}">
      <dsp:nvSpPr>
        <dsp:cNvPr id="0" name=""/>
        <dsp:cNvSpPr/>
      </dsp:nvSpPr>
      <dsp:spPr>
        <a:xfrm>
          <a:off x="2641654" y="2987"/>
          <a:ext cx="1735968" cy="867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/>
            <a:t>ノート会</a:t>
          </a:r>
        </a:p>
      </dsp:txBody>
      <dsp:txXfrm>
        <a:off x="2684025" y="45358"/>
        <a:ext cx="1651226" cy="783242"/>
      </dsp:txXfrm>
    </dsp:sp>
    <dsp:sp modelId="{C4B03D48-6A9B-414D-B2C5-6B173DFF7AE9}">
      <dsp:nvSpPr>
        <dsp:cNvPr id="0" name=""/>
        <dsp:cNvSpPr/>
      </dsp:nvSpPr>
      <dsp:spPr>
        <a:xfrm>
          <a:off x="4335360" y="1096833"/>
          <a:ext cx="1735968" cy="867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/>
            <a:t>行動</a:t>
          </a:r>
        </a:p>
      </dsp:txBody>
      <dsp:txXfrm>
        <a:off x="4377731" y="1139204"/>
        <a:ext cx="1651226" cy="783242"/>
      </dsp:txXfrm>
    </dsp:sp>
    <dsp:sp modelId="{4EB12D95-4C25-3E46-B37B-454C72F9CF73}">
      <dsp:nvSpPr>
        <dsp:cNvPr id="0" name=""/>
        <dsp:cNvSpPr/>
      </dsp:nvSpPr>
      <dsp:spPr>
        <a:xfrm>
          <a:off x="4261283" y="2808267"/>
          <a:ext cx="1735968" cy="867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/>
            <a:t>他グループのノート会</a:t>
          </a:r>
          <a:endParaRPr kumimoji="1" lang="ja-JP" altLang="en-US" sz="2000" kern="1200" dirty="0"/>
        </a:p>
      </dsp:txBody>
      <dsp:txXfrm>
        <a:off x="4303654" y="2850638"/>
        <a:ext cx="1651226" cy="783242"/>
      </dsp:txXfrm>
    </dsp:sp>
    <dsp:sp modelId="{176A2148-0976-3947-9863-97B6D1D461F0}">
      <dsp:nvSpPr>
        <dsp:cNvPr id="0" name=""/>
        <dsp:cNvSpPr/>
      </dsp:nvSpPr>
      <dsp:spPr>
        <a:xfrm>
          <a:off x="2641654" y="3743360"/>
          <a:ext cx="1735968" cy="867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/>
            <a:t>行動</a:t>
          </a:r>
        </a:p>
      </dsp:txBody>
      <dsp:txXfrm>
        <a:off x="2684025" y="3785731"/>
        <a:ext cx="1651226" cy="783242"/>
      </dsp:txXfrm>
    </dsp:sp>
    <dsp:sp modelId="{085BA73D-FFBF-964A-9364-8904C8C2AF0E}">
      <dsp:nvSpPr>
        <dsp:cNvPr id="0" name=""/>
        <dsp:cNvSpPr/>
      </dsp:nvSpPr>
      <dsp:spPr>
        <a:xfrm>
          <a:off x="1022025" y="2808267"/>
          <a:ext cx="1735968" cy="867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/>
            <a:t>主催の</a:t>
          </a:r>
          <a:br>
            <a:rPr kumimoji="1" lang="en-US" altLang="ja-JP" sz="2000" kern="1200" dirty="0"/>
          </a:br>
          <a:r>
            <a:rPr kumimoji="1" lang="ja-JP" altLang="en-US" sz="2000" kern="1200"/>
            <a:t>ノート会</a:t>
          </a:r>
          <a:endParaRPr kumimoji="1" lang="ja-JP" altLang="en-US" sz="2000" kern="1200" dirty="0"/>
        </a:p>
      </dsp:txBody>
      <dsp:txXfrm>
        <a:off x="1064396" y="2850638"/>
        <a:ext cx="1651226" cy="783242"/>
      </dsp:txXfrm>
    </dsp:sp>
    <dsp:sp modelId="{AD485C7C-4AAE-6F46-BD48-972B17BEBD00}">
      <dsp:nvSpPr>
        <dsp:cNvPr id="0" name=""/>
        <dsp:cNvSpPr/>
      </dsp:nvSpPr>
      <dsp:spPr>
        <a:xfrm>
          <a:off x="873854" y="1174604"/>
          <a:ext cx="1735968" cy="8679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/>
            <a:t>行動</a:t>
          </a:r>
        </a:p>
      </dsp:txBody>
      <dsp:txXfrm>
        <a:off x="916225" y="1216975"/>
        <a:ext cx="1651226" cy="783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71EBF-5CCF-0945-8248-0C00B4CF99DF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1E756-2347-B642-BC69-1579B95237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1242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973E-0907-3E43-9927-376E546897B3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6F25F-958E-214A-B5BB-AD18611C1D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94235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A3B03-B753-4ECB-B9DE-C390DC07896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0003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A3B03-B753-4ECB-B9DE-C390DC07896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71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A3B03-B753-4ECB-B9DE-C390DC07896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23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A3B03-B753-4ECB-B9DE-C390DC07896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234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5D6ED-9CFD-4B4D-9FFD-A32A693C3D0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84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5D6ED-9CFD-4B4D-9FFD-A32A693C3D0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517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1C9FA-6A46-2845-8F7E-71CFCB147F4E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8B22-E5FA-BC4D-81F8-6AEA6454E564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D659F-35FC-7346-9D2C-B66D9190DB60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5B0E-81F6-A742-B452-E467A16D4392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A95-9B10-EC48-913B-7973F62925FC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2790-4E3B-1E46-B64B-D652114FDFD7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E294-1AE0-FC44-BF4B-32F01B1EF6A0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77370-48FD-EA49-894B-FBCFA95C3E54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9EEA-DFEA-954B-BED8-1B48E83CEA30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51DF-CA16-C649-ADC7-DE47344C279E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C667-82BC-A143-9798-E8118F8949F4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B656B17-9178-F44B-A1F8-B72649D567C5}" type="datetime1">
              <a:rPr lang="ja-JP" altLang="en-US" smtClean="0"/>
              <a:t>2026/6/11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kumimoji="1"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99592" y="3386666"/>
            <a:ext cx="7056784" cy="2847757"/>
          </a:xfrm>
        </p:spPr>
        <p:txBody>
          <a:bodyPr>
            <a:normAutofit/>
          </a:bodyPr>
          <a:lstStyle/>
          <a:p>
            <a:pPr algn="l"/>
            <a:r>
              <a:rPr lang="en-US" altLang="ja-JP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①</a:t>
            </a:r>
            <a:r>
              <a:rPr lang="ja-JP" altLang="en-US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参加者自己紹介</a:t>
            </a:r>
            <a:endParaRPr lang="en-US" altLang="ja-JP" sz="2800" dirty="0">
              <a:solidFill>
                <a:schemeClr val="tx1"/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/>
            <a:r>
              <a:rPr lang="en-US" altLang="ja-JP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②</a:t>
            </a:r>
            <a:r>
              <a:rPr lang="ja-JP" altLang="en-US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ミニセミナー</a:t>
            </a:r>
            <a:endParaRPr lang="en-US" altLang="ja-JP" sz="2800" dirty="0">
              <a:solidFill>
                <a:schemeClr val="tx1"/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/>
            <a:r>
              <a:rPr lang="en-US" altLang="ja-JP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③PDCA</a:t>
            </a:r>
            <a:r>
              <a:rPr lang="ja-JP" altLang="en-US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ワーク</a:t>
            </a:r>
            <a:endParaRPr lang="en-US" altLang="ja-JP" sz="2800" dirty="0">
              <a:solidFill>
                <a:schemeClr val="tx1"/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/>
            <a:r>
              <a:rPr lang="en-US" altLang="ja-JP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④</a:t>
            </a:r>
            <a:r>
              <a:rPr lang="ja-JP" altLang="en-US" sz="2800" dirty="0">
                <a:solidFill>
                  <a:schemeClr val="tx1"/>
                </a:solidFill>
                <a:latin typeface="ヒラギノ角ゴ ProN W3"/>
                <a:ea typeface="ヒラギノ角ゴ ProN W3"/>
                <a:cs typeface="ヒラギノ角ゴ ProN W3"/>
              </a:rPr>
              <a:t>連絡事項</a:t>
            </a:r>
            <a:endParaRPr lang="en-US" altLang="ja-JP" sz="2800" dirty="0">
              <a:solidFill>
                <a:schemeClr val="tx1"/>
              </a:solidFill>
              <a:latin typeface="ヒラギノ角ゴ ProN W3"/>
              <a:ea typeface="ヒラギノ角ゴ ProN W3"/>
              <a:cs typeface="ヒラギノ角ゴ ProN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596985" y="6338709"/>
            <a:ext cx="505058" cy="365125"/>
          </a:xfrm>
        </p:spPr>
        <p:txBody>
          <a:bodyPr/>
          <a:lstStyle/>
          <a:p>
            <a:fld id="{67D6F95A-6B0B-4B43-B229-64645CC12FBC}" type="slidenum">
              <a:rPr kumimoji="1" lang="ja-JP" altLang="en-US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fld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タイトル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344816" cy="215986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ja-JP" altLang="en-US" sz="4000">
                <a:latin typeface="ヒラギノ角ゴ ProN W3"/>
                <a:ea typeface="ヒラギノ角ゴ ProN W3"/>
                <a:cs typeface="ヒラギノ角ゴ ProN W3"/>
              </a:rPr>
              <a:t>◯◯ノート会</a:t>
            </a:r>
            <a:br>
              <a:rPr lang="en-US" altLang="ja-JP" sz="40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4000" dirty="0">
                <a:latin typeface="ヒラギノ角ゴ ProN W3"/>
                <a:ea typeface="ヒラギノ角ゴ ProN W3"/>
                <a:cs typeface="ヒラギノ角ゴ ProN W3"/>
              </a:rPr>
              <a:t>（フラスコノート会</a:t>
            </a:r>
            <a:r>
              <a:rPr kumimoji="1" lang="ja-JP" altLang="en-US" sz="4000" dirty="0">
                <a:latin typeface="ヒラギノ角ゴ ProN W3"/>
                <a:ea typeface="ヒラギノ角ゴ ProN W3"/>
                <a:cs typeface="ヒラギノ角ゴ ProN W3"/>
              </a:rPr>
              <a:t>）</a:t>
            </a:r>
            <a:br>
              <a:rPr kumimoji="1" lang="en-US" altLang="ja-JP" sz="40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kumimoji="1" lang="ja-JP" altLang="en-US" sz="4000">
                <a:latin typeface="ヒラギノ角ゴ ProN W3"/>
                <a:ea typeface="ヒラギノ角ゴ ProN W3"/>
                <a:cs typeface="ヒラギノ角ゴ ProN W3"/>
              </a:rPr>
              <a:t>　</a:t>
            </a:r>
            <a:r>
              <a:rPr kumimoji="1" lang="en-US" altLang="ja-JP" sz="4000" dirty="0">
                <a:latin typeface="ヒラギノ角ゴ ProN W3"/>
                <a:ea typeface="ヒラギノ角ゴ ProN W3"/>
                <a:cs typeface="ヒラギノ角ゴ ProN W3"/>
              </a:rPr>
              <a:t>2026.</a:t>
            </a:r>
            <a:r>
              <a:rPr kumimoji="1" lang="ja-JP" altLang="en-US" sz="4000">
                <a:latin typeface="ヒラギノ角ゴ ProN W3"/>
                <a:ea typeface="ヒラギノ角ゴ ProN W3"/>
                <a:cs typeface="ヒラギノ角ゴ ProN W3"/>
              </a:rPr>
              <a:t>◯</a:t>
            </a:r>
            <a:r>
              <a:rPr lang="en-US" altLang="ja-JP" sz="4000" dirty="0">
                <a:latin typeface="ヒラギノ角ゴ ProN W3"/>
                <a:ea typeface="ヒラギノ角ゴ ProN W3"/>
                <a:cs typeface="ヒラギノ角ゴ ProN W3"/>
              </a:rPr>
              <a:t>.</a:t>
            </a:r>
            <a:r>
              <a:rPr lang="ja-JP" altLang="en-US" sz="4000">
                <a:latin typeface="ヒラギノ角ゴ ProN W3"/>
                <a:ea typeface="ヒラギノ角ゴ ProN W3"/>
                <a:cs typeface="ヒラギノ角ゴ ProN W3"/>
              </a:rPr>
              <a:t>◯</a:t>
            </a:r>
            <a:endParaRPr kumimoji="1" lang="ja-JP" altLang="en-US" sz="4000" dirty="0">
              <a:latin typeface="ヒラギノ角ゴ ProN W3"/>
              <a:ea typeface="ヒラギノ角ゴ ProN W3"/>
              <a:cs typeface="ヒラギノ角ゴ ProN W3"/>
            </a:endParaRPr>
          </a:p>
        </p:txBody>
      </p:sp>
    </p:spTree>
    <p:extLst>
      <p:ext uri="{BB962C8B-B14F-4D97-AF65-F5344CB8AC3E}">
        <p14:creationId xmlns:p14="http://schemas.microsoft.com/office/powerpoint/2010/main" val="290311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11623"/>
            <a:ext cx="8229600" cy="601688"/>
          </a:xfrm>
        </p:spPr>
        <p:txBody>
          <a:bodyPr>
            <a:noAutofit/>
          </a:bodyPr>
          <a:lstStyle/>
          <a:p>
            <a:r>
              <a:rPr kumimoji="1" lang="ja-JP" altLang="en-US" sz="4000" dirty="0">
                <a:latin typeface="ヒラギノ角ゴ ProN W3"/>
                <a:ea typeface="ヒラギノ角ゴ ProN W3"/>
                <a:cs typeface="ヒラギノ角ゴ ProN W3"/>
              </a:rPr>
              <a:t>フラスコとは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" y="950212"/>
            <a:ext cx="9105252" cy="3904691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【</a:t>
            </a: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ミッション</a:t>
            </a: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】</a:t>
            </a:r>
            <a:b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　誰もが自由で、好奇心あふれる生き方</a:t>
            </a:r>
            <a:b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　ができる世界を創る</a:t>
            </a:r>
            <a:endParaRPr lang="en-US" altLang="ja-JP" sz="3600" dirty="0">
              <a:latin typeface="ヒラギノ角ゴ ProN W3"/>
              <a:ea typeface="ヒラギノ角ゴ ProN W3"/>
              <a:cs typeface="ヒラギノ角ゴ ProN W3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【</a:t>
            </a: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ビジョン</a:t>
            </a: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】</a:t>
            </a:r>
            <a:b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　</a:t>
            </a: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10</a:t>
            </a: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万人のコミュニティプラットフォーム、</a:t>
            </a:r>
            <a:b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　</a:t>
            </a: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『</a:t>
            </a: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信用の器</a:t>
            </a: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』</a:t>
            </a: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の安全な実験室</a:t>
            </a:r>
            <a:endParaRPr lang="en-US" altLang="ja-JP" sz="3600" dirty="0">
              <a:latin typeface="ヒラギノ角ゴ ProN W3"/>
              <a:ea typeface="ヒラギノ角ゴ ProN W3"/>
              <a:cs typeface="ヒラギノ角ゴ ProN W3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【</a:t>
            </a: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バリュー</a:t>
            </a:r>
            <a: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  <a:t>】</a:t>
            </a:r>
            <a:b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　自分にも人にも、誠実に行動する</a:t>
            </a:r>
            <a:br>
              <a:rPr lang="en-US" altLang="ja-JP" sz="3600" dirty="0"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>
                <a:latin typeface="ヒラギノ角ゴ ProN W3"/>
                <a:ea typeface="ヒラギノ角ゴ ProN W3"/>
                <a:cs typeface="ヒラギノ角ゴ ProN W3"/>
              </a:rPr>
              <a:t>　「実験」「成長」「応援」</a:t>
            </a:r>
            <a:endParaRPr lang="en-US" altLang="ja-JP" sz="3600" dirty="0">
              <a:latin typeface="ヒラギノ角ゴ ProN W3"/>
              <a:ea typeface="ヒラギノ角ゴ ProN W3"/>
              <a:cs typeface="ヒラギノ角ゴ ProN W3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ja-JP" altLang="en-US" sz="3600" dirty="0">
                <a:latin typeface="ヒラギノ角ゴ ProN W3"/>
                <a:ea typeface="ヒラギノ角ゴ ProN W3"/>
                <a:cs typeface="ヒラギノ角ゴ ProN W3"/>
              </a:rPr>
              <a:t>　</a:t>
            </a:r>
            <a:endParaRPr lang="en-US" altLang="ja-JP" sz="3600" dirty="0">
              <a:latin typeface="ヒラギノ角ゴ ProN W3"/>
              <a:ea typeface="ヒラギノ角ゴ ProN W3"/>
              <a:cs typeface="ヒラギノ角ゴ ProN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97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7395"/>
            <a:ext cx="8229600" cy="1061884"/>
          </a:xfrm>
        </p:spPr>
        <p:txBody>
          <a:bodyPr>
            <a:normAutofit/>
          </a:bodyPr>
          <a:lstStyle/>
          <a:p>
            <a:r>
              <a:rPr lang="ja-JP" altLang="en-US" sz="4400" dirty="0">
                <a:latin typeface="ヒラギノ角ゴ Pro W3"/>
                <a:ea typeface="ヒラギノ角ゴ Pro W3"/>
                <a:cs typeface="ヒラギノ角ゴ Pro W3"/>
              </a:rPr>
              <a:t>ノート会</a:t>
            </a:r>
            <a:r>
              <a:rPr kumimoji="1" lang="ja-JP" altLang="en-US" sz="4400">
                <a:latin typeface="ヒラギノ角ゴ Pro W3"/>
                <a:ea typeface="ヒラギノ角ゴ Pro W3"/>
                <a:cs typeface="ヒラギノ角ゴ Pro W3"/>
              </a:rPr>
              <a:t>と</a:t>
            </a:r>
            <a:r>
              <a:rPr kumimoji="1" lang="en-US" altLang="ja-JP" sz="4400" dirty="0">
                <a:latin typeface="ヒラギノ角ゴ Pro W3"/>
                <a:ea typeface="ヒラギノ角ゴ Pro W3"/>
                <a:cs typeface="ヒラギノ角ゴ Pro W3"/>
              </a:rPr>
              <a:t>PDCA</a:t>
            </a:r>
            <a:r>
              <a:rPr kumimoji="1" lang="ja-JP" altLang="en-US" sz="4400">
                <a:latin typeface="ヒラギノ角ゴ Pro W3"/>
                <a:ea typeface="ヒラギノ角ゴ Pro W3"/>
                <a:cs typeface="ヒラギノ角ゴ Pro W3"/>
              </a:rPr>
              <a:t>サイクル</a:t>
            </a:r>
            <a:endParaRPr kumimoji="1" lang="ja-JP" altLang="en-US" sz="4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</p:spPr>
        <p:txBody>
          <a:bodyPr/>
          <a:lstStyle/>
          <a:p>
            <a:fld id="{BA9B540C-44DA-4F69-89C9-7C84606640D3}" type="slidenum">
              <a:rPr lang="en-US" smtClean="0">
                <a:latin typeface="+mn-ea"/>
                <a:cs typeface="ＤＦＰ太丸ゴシック体"/>
              </a:rPr>
              <a:pPr/>
              <a:t>11</a:t>
            </a:fld>
            <a:endParaRPr lang="en-US" dirty="0">
              <a:latin typeface="+mn-ea"/>
              <a:cs typeface="ＤＦＰ太丸ゴシック体"/>
            </a:endParaRPr>
          </a:p>
        </p:txBody>
      </p:sp>
      <p:graphicFrame>
        <p:nvGraphicFramePr>
          <p:cNvPr id="5" name="図表 4"/>
          <p:cNvGraphicFramePr/>
          <p:nvPr>
            <p:extLst>
              <p:ext uri="{D42A27DB-BD31-4B8C-83A1-F6EECF244321}">
                <p14:modId xmlns:p14="http://schemas.microsoft.com/office/powerpoint/2010/main" val="674505929"/>
              </p:ext>
            </p:extLst>
          </p:nvPr>
        </p:nvGraphicFramePr>
        <p:xfrm>
          <a:off x="994833" y="1327522"/>
          <a:ext cx="7019278" cy="4614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正方形/長方形 6"/>
          <p:cNvSpPr/>
          <p:nvPr/>
        </p:nvSpPr>
        <p:spPr>
          <a:xfrm>
            <a:off x="3471332" y="3475941"/>
            <a:ext cx="2148417" cy="508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PDCA</a:t>
            </a:r>
            <a:r>
              <a:rPr kumimoji="1" lang="ja-JP" altLang="en-US" dirty="0">
                <a:solidFill>
                  <a:schemeClr val="tx1"/>
                </a:solidFill>
              </a:rPr>
              <a:t>サイクル！</a:t>
            </a:r>
          </a:p>
        </p:txBody>
      </p:sp>
      <p:sp>
        <p:nvSpPr>
          <p:cNvPr id="9" name="角丸四角形吹き出し 8"/>
          <p:cNvSpPr/>
          <p:nvPr/>
        </p:nvSpPr>
        <p:spPr>
          <a:xfrm>
            <a:off x="6974417" y="3708773"/>
            <a:ext cx="1270000" cy="444500"/>
          </a:xfrm>
          <a:prstGeom prst="wedgeRoundRectCallout">
            <a:avLst>
              <a:gd name="adj1" fmla="val -40174"/>
              <a:gd name="adj2" fmla="val 76786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rgbClr val="000000"/>
                </a:solidFill>
              </a:rPr>
              <a:t>＋</a:t>
            </a:r>
            <a:endParaRPr kumimoji="1" lang="ja-JP" altLang="en-US" dirty="0">
              <a:solidFill>
                <a:srgbClr val="000000"/>
              </a:solidFill>
            </a:endParaRPr>
          </a:p>
        </p:txBody>
      </p:sp>
      <p:sp>
        <p:nvSpPr>
          <p:cNvPr id="10" name="角丸四角形吹き出し 9"/>
          <p:cNvSpPr/>
          <p:nvPr/>
        </p:nvSpPr>
        <p:spPr>
          <a:xfrm>
            <a:off x="645583" y="3931023"/>
            <a:ext cx="1270000" cy="444500"/>
          </a:xfrm>
          <a:prstGeom prst="wedgeRoundRectCallout">
            <a:avLst>
              <a:gd name="adj1" fmla="val 38993"/>
              <a:gd name="adj2" fmla="val 81548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rgbClr val="000000"/>
                </a:solidFill>
              </a:rPr>
              <a:t>＋＋＋</a:t>
            </a:r>
            <a:endParaRPr kumimoji="1" lang="ja-JP" altLang="en-US" dirty="0">
              <a:solidFill>
                <a:srgbClr val="000000"/>
              </a:solidFill>
            </a:endParaRPr>
          </a:p>
        </p:txBody>
      </p:sp>
      <p:sp>
        <p:nvSpPr>
          <p:cNvPr id="11" name="角丸四角形吹き出し 10"/>
          <p:cNvSpPr/>
          <p:nvPr/>
        </p:nvSpPr>
        <p:spPr>
          <a:xfrm>
            <a:off x="5475817" y="1197262"/>
            <a:ext cx="1270000" cy="444500"/>
          </a:xfrm>
          <a:prstGeom prst="wedgeRoundRectCallout">
            <a:avLst>
              <a:gd name="adj1" fmla="val -51007"/>
              <a:gd name="adj2" fmla="val 69643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000000"/>
                </a:solidFill>
              </a:rPr>
              <a:t>出発点</a:t>
            </a:r>
          </a:p>
        </p:txBody>
      </p:sp>
    </p:spTree>
    <p:extLst>
      <p:ext uri="{BB962C8B-B14F-4D97-AF65-F5344CB8AC3E}">
        <p14:creationId xmlns:p14="http://schemas.microsoft.com/office/powerpoint/2010/main" val="3425046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304365" y="2271062"/>
            <a:ext cx="6723529" cy="1453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ja-JP" altLang="en-US" sz="36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ノート会は以上です。</a:t>
            </a:r>
            <a:endParaRPr lang="en-US" altLang="ja-JP" sz="36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ja-JP" altLang="en-US" sz="36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本日の感想をお聞かせ</a:t>
            </a:r>
            <a:r>
              <a:rPr lang="ja-JP" altLang="en-US" sz="360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下さい。</a:t>
            </a:r>
            <a:endParaRPr lang="en-US" altLang="ja-JP" sz="36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marL="0" indent="0" algn="ctr">
              <a:buFont typeface="Arial" pitchFamily="34" charset="0"/>
              <a:buNone/>
            </a:pPr>
            <a:endParaRPr lang="en-US" altLang="ja-JP" sz="36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ja-JP" altLang="en-US" sz="360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ありがとう</a:t>
            </a:r>
            <a:r>
              <a:rPr lang="ja-JP" altLang="en-US" sz="36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ございました！</a:t>
            </a:r>
            <a:endParaRPr lang="en-US" altLang="ja-JP" sz="36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179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93871" y="2177023"/>
            <a:ext cx="7315919" cy="283208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br>
              <a:rPr lang="en-US" altLang="ja-JP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kumimoji="1" lang="ja-JP" altLang="en-US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  <a:t>１</a:t>
            </a:r>
            <a:r>
              <a:rPr lang="ja-JP" altLang="en-US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  <a:t>分</a:t>
            </a:r>
            <a:r>
              <a:rPr kumimoji="1" lang="ja-JP" altLang="en-US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  <a:t>程度で簡単な自己紹介、</a:t>
            </a:r>
            <a:br>
              <a:rPr kumimoji="1" lang="en-US" altLang="ja-JP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kumimoji="1" lang="ja-JP" altLang="en-US" sz="360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  <a:t>いまやりたいこと</a:t>
            </a:r>
            <a:br>
              <a:rPr kumimoji="1" lang="en-US" altLang="ja-JP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kumimoji="1" lang="ja-JP" altLang="en-US" sz="360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  <a:t>に</a:t>
            </a:r>
            <a:r>
              <a:rPr kumimoji="1" lang="ja-JP" altLang="en-US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  <a:t>ついて</a:t>
            </a:r>
            <a:r>
              <a:rPr lang="ja-JP" altLang="en-US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  <a:t>話して下さい</a:t>
            </a:r>
            <a:br>
              <a:rPr kumimoji="1" lang="en-US" altLang="ja-JP" sz="3600" dirty="0">
                <a:solidFill>
                  <a:srgbClr val="000000"/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endParaRPr kumimoji="1" lang="ja-JP" altLang="en-US" sz="3600" dirty="0">
              <a:solidFill>
                <a:srgbClr val="000000"/>
              </a:solidFill>
              <a:latin typeface="ヒラギノ角ゴ ProN W3"/>
              <a:ea typeface="ヒラギノ角ゴ ProN W3"/>
              <a:cs typeface="ヒラギノ角ゴ ProN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614687" y="6369388"/>
            <a:ext cx="311021" cy="365125"/>
          </a:xfrm>
        </p:spPr>
        <p:txBody>
          <a:bodyPr/>
          <a:lstStyle/>
          <a:p>
            <a:fld id="{67D6F95A-6B0B-4B43-B229-64645CC12FBC}" type="slidenum">
              <a:rPr kumimoji="1" lang="ja-JP" altLang="en-US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fld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842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8522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latin typeface="ヒラギノ角ゴ Pro W3"/>
                <a:ea typeface="ヒラギノ角ゴ Pro W3"/>
                <a:cs typeface="ヒラギノ角ゴ Pro W3"/>
              </a:rPr>
              <a:t>フラスコノート会とは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59070"/>
            <a:ext cx="8229600" cy="4949475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「ノートは全てを解決する」</a:t>
            </a:r>
            <a:b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</a:br>
            <a:b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</a:b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ノートで習慣化、目標達成</a:t>
            </a:r>
            <a:b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</a:br>
            <a:b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</a:b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ノートを使ったワークを実施。互いにフィードバック</a:t>
            </a:r>
            <a:b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</a:br>
            <a:b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</a:b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ノートに書き、行動を続けることで、あなたの人生が変わります！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</p:spPr>
        <p:txBody>
          <a:bodyPr/>
          <a:lstStyle/>
          <a:p>
            <a:fld id="{BA9B540C-44DA-4F69-89C9-7C84606640D3}" type="slidenum">
              <a:rPr lang="en-US" smtClean="0">
                <a:latin typeface="+mn-ea"/>
                <a:cs typeface="ＤＦＰ太丸ゴシック体"/>
              </a:rPr>
              <a:pPr/>
              <a:t>3</a:t>
            </a:fld>
            <a:endParaRPr lang="en-US" dirty="0">
              <a:latin typeface="+mn-ea"/>
              <a:cs typeface="ＤＦＰ太丸ゴシック体"/>
            </a:endParaRPr>
          </a:p>
        </p:txBody>
      </p:sp>
    </p:spTree>
    <p:extLst>
      <p:ext uri="{BB962C8B-B14F-4D97-AF65-F5344CB8AC3E}">
        <p14:creationId xmlns:p14="http://schemas.microsoft.com/office/powerpoint/2010/main" val="1892943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8522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latin typeface="ヒラギノ角ゴ Pro W3"/>
                <a:ea typeface="ヒラギノ角ゴ Pro W3"/>
                <a:cs typeface="ヒラギノ角ゴ Pro W3"/>
              </a:rPr>
              <a:t>ノート会</a:t>
            </a:r>
            <a:r>
              <a:rPr lang="ja-JP" altLang="en-US" sz="4000" dirty="0">
                <a:latin typeface="ヒラギノ角ゴ Pro W3"/>
                <a:ea typeface="ヒラギノ角ゴ Pro W3"/>
                <a:cs typeface="ヒラギノ角ゴ Pro W3"/>
              </a:rPr>
              <a:t>のルール</a:t>
            </a:r>
            <a:endParaRPr kumimoji="1" lang="ja-JP" altLang="en-US" sz="4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59070"/>
            <a:ext cx="8229600" cy="4949475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積極的に楽しむ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時間を守る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行動を強制しない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売り込みをしない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守秘義務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フィードバックは褒めてから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</p:spPr>
        <p:txBody>
          <a:bodyPr/>
          <a:lstStyle/>
          <a:p>
            <a:fld id="{BA9B540C-44DA-4F69-89C9-7C84606640D3}" type="slidenum">
              <a:rPr lang="en-US" smtClean="0">
                <a:latin typeface="+mn-ea"/>
                <a:cs typeface="ＤＦＰ太丸ゴシック体"/>
              </a:rPr>
              <a:pPr/>
              <a:t>4</a:t>
            </a:fld>
            <a:endParaRPr lang="en-US" dirty="0">
              <a:latin typeface="+mn-ea"/>
              <a:cs typeface="ＤＦＰ太丸ゴシック体"/>
            </a:endParaRPr>
          </a:p>
        </p:txBody>
      </p:sp>
    </p:spTree>
    <p:extLst>
      <p:ext uri="{BB962C8B-B14F-4D97-AF65-F5344CB8AC3E}">
        <p14:creationId xmlns:p14="http://schemas.microsoft.com/office/powerpoint/2010/main" val="234212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8522"/>
          </a:xfrm>
        </p:spPr>
        <p:txBody>
          <a:bodyPr>
            <a:noAutofit/>
          </a:bodyPr>
          <a:lstStyle/>
          <a:p>
            <a:r>
              <a:rPr lang="ja-JP" altLang="en-US" sz="4000" dirty="0">
                <a:latin typeface="ヒラギノ角ゴ Pro W3"/>
                <a:ea typeface="ヒラギノ角ゴ Pro W3"/>
                <a:cs typeface="ヒラギノ角ゴ Pro W3"/>
              </a:rPr>
              <a:t>ノートを使う意味</a:t>
            </a:r>
            <a:endParaRPr kumimoji="1" lang="ja-JP" altLang="en-US" sz="4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61780"/>
            <a:ext cx="8229600" cy="5132862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人は、頭の中で複雑なことを考えられない（悩む</a:t>
            </a:r>
            <a: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  <a:t>≠</a:t>
            </a: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考える）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書き出すことで脳のスペースが空く</a:t>
            </a:r>
            <a:br>
              <a:rPr lang="en-US" altLang="ja-JP" sz="3600" dirty="0">
                <a:latin typeface="ヒラギノ角ゴ Pro W3"/>
                <a:ea typeface="ヒラギノ角ゴ Pro W3"/>
                <a:cs typeface="ヒラギノ角ゴ Pro W3"/>
              </a:rPr>
            </a:b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（手書きで脳も活性化）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spcAft>
                <a:spcPts val="1800"/>
              </a:spcAft>
            </a:pPr>
            <a:r>
              <a:rPr lang="ja-JP" altLang="en-US" sz="3600" dirty="0">
                <a:latin typeface="ヒラギノ角ゴ Pro W3"/>
                <a:ea typeface="ヒラギノ角ゴ Pro W3"/>
                <a:cs typeface="ヒラギノ角ゴ Pro W3"/>
              </a:rPr>
              <a:t>心の「もやもや」や不安も消える</a:t>
            </a:r>
            <a:endParaRPr lang="en-US" altLang="ja-JP" sz="3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</p:spPr>
        <p:txBody>
          <a:bodyPr/>
          <a:lstStyle/>
          <a:p>
            <a:fld id="{BA9B540C-44DA-4F69-89C9-7C84606640D3}" type="slidenum">
              <a:rPr lang="en-US" smtClean="0">
                <a:latin typeface="+mn-ea"/>
                <a:cs typeface="ＤＦＰ太丸ゴシック体"/>
              </a:rPr>
              <a:pPr/>
              <a:t>5</a:t>
            </a:fld>
            <a:endParaRPr lang="en-US" dirty="0">
              <a:latin typeface="+mn-ea"/>
              <a:cs typeface="ＤＦＰ太丸ゴシック体"/>
            </a:endParaRPr>
          </a:p>
        </p:txBody>
      </p:sp>
    </p:spTree>
    <p:extLst>
      <p:ext uri="{BB962C8B-B14F-4D97-AF65-F5344CB8AC3E}">
        <p14:creationId xmlns:p14="http://schemas.microsoft.com/office/powerpoint/2010/main" val="2277360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D0B9D-58C5-50C0-A17C-55E61BE40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2D32D5-E167-1772-BC96-3DEA5EB7D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03" y="2641306"/>
            <a:ext cx="8425793" cy="1575388"/>
          </a:xfrm>
        </p:spPr>
        <p:txBody>
          <a:bodyPr>
            <a:no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ja-JP" altLang="en-US" sz="400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ミニセミナー</a:t>
            </a:r>
            <a:endParaRPr lang="en-US" altLang="ja-JP" sz="40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en-US" altLang="ja-JP" sz="40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『</a:t>
            </a:r>
            <a:r>
              <a:rPr lang="ja-JP" altLang="en-US" sz="400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◯◯</a:t>
            </a:r>
            <a:r>
              <a:rPr lang="en-US" altLang="ja-JP" sz="40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』</a:t>
            </a:r>
          </a:p>
        </p:txBody>
      </p:sp>
    </p:spTree>
    <p:extLst>
      <p:ext uri="{BB962C8B-B14F-4D97-AF65-F5344CB8AC3E}">
        <p14:creationId xmlns:p14="http://schemas.microsoft.com/office/powerpoint/2010/main" val="294702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D7E1F-1572-8C89-F26F-E74B6F540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6E3D3E-0866-1474-A711-153A54109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62" y="2878666"/>
            <a:ext cx="8425793" cy="754663"/>
          </a:xfrm>
        </p:spPr>
        <p:txBody>
          <a:bodyPr>
            <a:no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ja-JP" altLang="en-US" sz="36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ミニセミナーは以上です</a:t>
            </a:r>
            <a:endParaRPr lang="en-US" altLang="ja-JP" sz="36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59270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403648" y="369173"/>
            <a:ext cx="6552728" cy="936105"/>
          </a:xfrm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altLang="ja-JP" sz="4000" dirty="0">
                <a:latin typeface="ヒラギノ角ゴ ProN W3"/>
                <a:ea typeface="ヒラギノ角ゴ ProN W3"/>
                <a:cs typeface="ヒラギノ角ゴ ProN W3"/>
              </a:rPr>
              <a:t>PDCA</a:t>
            </a:r>
            <a:r>
              <a:rPr lang="ja-JP" altLang="en-US" sz="4000" dirty="0">
                <a:latin typeface="ヒラギノ角ゴ ProN W3"/>
                <a:ea typeface="ヒラギノ角ゴ ProN W3"/>
                <a:cs typeface="ヒラギノ角ゴ ProN W3"/>
              </a:rPr>
              <a:t>ワーク（個人）</a:t>
            </a:r>
            <a:endParaRPr kumimoji="1" lang="ja-JP" altLang="en-US" sz="4000" dirty="0">
              <a:latin typeface="ヒラギノ角ゴ ProN W3"/>
              <a:ea typeface="ヒラギノ角ゴ ProN W3"/>
              <a:cs typeface="ヒラギノ角ゴ ProN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637006" y="6379525"/>
            <a:ext cx="381580" cy="365125"/>
          </a:xfrm>
        </p:spPr>
        <p:txBody>
          <a:bodyPr/>
          <a:lstStyle/>
          <a:p>
            <a:fld id="{67D6F95A-6B0B-4B43-B229-64645CC12FBC}" type="slidenum">
              <a:rPr kumimoji="1" lang="ja-JP" altLang="en-US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</a:t>
            </a:fld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サブタイトル 2"/>
          <p:cNvSpPr>
            <a:spLocks noGrp="1"/>
          </p:cNvSpPr>
          <p:nvPr>
            <p:ph type="subTitle" idx="1"/>
          </p:nvPr>
        </p:nvSpPr>
        <p:spPr>
          <a:xfrm>
            <a:off x="504977" y="1379391"/>
            <a:ext cx="8332107" cy="4464496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・まず</a:t>
            </a:r>
            <a: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15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分間、ノートに書きましょう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>
              <a:spcAft>
                <a:spcPts val="1200"/>
              </a:spcAft>
            </a:pP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・１ヶ月間</a:t>
            </a:r>
            <a:r>
              <a:rPr lang="ja-JP" alt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あなたは「いま一番やりたいこと」に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ついて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>
              <a:spcAft>
                <a:spcPts val="1200"/>
              </a:spcAft>
            </a:pPr>
            <a: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【P】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どんな目標を持っていましたか？</a:t>
            </a:r>
            <a:b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【D】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何をしましたか？</a:t>
            </a:r>
            <a:b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【C】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気づきは何ですか？</a:t>
            </a:r>
            <a:b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【A】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次の目標をどうしますか？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>
              <a:spcAft>
                <a:spcPts val="1200"/>
              </a:spcAft>
            </a:pP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・形式は自由。たくさん書きましょう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</p:txBody>
      </p:sp>
    </p:spTree>
    <p:extLst>
      <p:ext uri="{BB962C8B-B14F-4D97-AF65-F5344CB8AC3E}">
        <p14:creationId xmlns:p14="http://schemas.microsoft.com/office/powerpoint/2010/main" val="3979052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403648" y="530537"/>
            <a:ext cx="6552728" cy="936105"/>
          </a:xfrm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altLang="ja-JP" sz="4000" dirty="0">
                <a:latin typeface="ヒラギノ角ゴ ProN W3"/>
                <a:ea typeface="ヒラギノ角ゴ ProN W3"/>
                <a:cs typeface="ヒラギノ角ゴ ProN W3"/>
              </a:rPr>
              <a:t>PDCA</a:t>
            </a:r>
            <a:r>
              <a:rPr lang="ja-JP" altLang="en-US" sz="4000" dirty="0">
                <a:latin typeface="ヒラギノ角ゴ ProN W3"/>
                <a:ea typeface="ヒラギノ角ゴ ProN W3"/>
                <a:cs typeface="ヒラギノ角ゴ ProN W3"/>
              </a:rPr>
              <a:t>ワーク（グループ）</a:t>
            </a:r>
            <a:endParaRPr kumimoji="1" lang="ja-JP" altLang="en-US" sz="4000" dirty="0">
              <a:latin typeface="ヒラギノ角ゴ ProN W3"/>
              <a:ea typeface="ヒラギノ角ゴ ProN W3"/>
              <a:cs typeface="ヒラギノ角ゴ ProN W3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637006" y="6379525"/>
            <a:ext cx="381580" cy="365125"/>
          </a:xfrm>
        </p:spPr>
        <p:txBody>
          <a:bodyPr/>
          <a:lstStyle/>
          <a:p>
            <a:fld id="{67D6F95A-6B0B-4B43-B229-64645CC12FBC}" type="slidenum">
              <a:rPr kumimoji="1" lang="ja-JP" altLang="en-US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</a:t>
            </a:fld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サブタイトル 2"/>
          <p:cNvSpPr>
            <a:spLocks noGrp="1"/>
          </p:cNvSpPr>
          <p:nvPr>
            <p:ph type="subTitle" idx="1"/>
          </p:nvPr>
        </p:nvSpPr>
        <p:spPr>
          <a:xfrm>
            <a:off x="504977" y="1883607"/>
            <a:ext cx="8332107" cy="4464496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・</a:t>
            </a:r>
            <a: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4〜5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名のテーブルに分かれ、発表と</a:t>
            </a:r>
            <a:b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　フィードバックをしましょう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>
              <a:spcAft>
                <a:spcPts val="1200"/>
              </a:spcAft>
            </a:pP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・気づきや決意を</a:t>
            </a:r>
            <a: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2</a:t>
            </a: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分で発表して下さい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>
              <a:spcAft>
                <a:spcPts val="1200"/>
              </a:spcAft>
            </a:pP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・他の方は１分ずつ、感想や質問、</a:t>
            </a:r>
            <a:br>
              <a:rPr lang="en-US" altLang="ja-JP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</a:b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　アドバイスをフィードバック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  <a:p>
            <a:pPr algn="l">
              <a:spcAft>
                <a:spcPts val="1200"/>
              </a:spcAft>
            </a:pPr>
            <a:r>
              <a:rPr lang="ja-JP" alt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ヒラギノ角ゴ ProN W3"/>
                <a:ea typeface="ヒラギノ角ゴ ProN W3"/>
                <a:cs typeface="ヒラギノ角ゴ ProN W3"/>
              </a:rPr>
              <a:t>・気づきがあれば、ノートにメモ</a:t>
            </a:r>
            <a:endParaRPr lang="en-US" altLang="ja-JP" sz="3600" dirty="0">
              <a:solidFill>
                <a:schemeClr val="tx1">
                  <a:lumMod val="50000"/>
                  <a:lumOff val="50000"/>
                </a:schemeClr>
              </a:solidFill>
              <a:latin typeface="ヒラギノ角ゴ ProN W3"/>
              <a:ea typeface="ヒラギノ角ゴ ProN W3"/>
              <a:cs typeface="ヒラギノ角ゴ ProN W3"/>
            </a:endParaRPr>
          </a:p>
        </p:txBody>
      </p:sp>
    </p:spTree>
    <p:extLst>
      <p:ext uri="{BB962C8B-B14F-4D97-AF65-F5344CB8AC3E}">
        <p14:creationId xmlns:p14="http://schemas.microsoft.com/office/powerpoint/2010/main" val="1404209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エグゼクティブ">
  <a:themeElements>
    <a:clrScheme name="エグゼクティブ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エグゼクティブ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エグゼクティブ.thmx</Template>
  <TotalTime>28293</TotalTime>
  <Words>427</Words>
  <Application>Microsoft Macintosh PowerPoint</Application>
  <PresentationFormat>画面に合わせる (4:3)</PresentationFormat>
  <Paragraphs>68</Paragraphs>
  <Slides>12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1" baseType="lpstr">
      <vt:lpstr>ヒラギノ角ゴ Pro W3</vt:lpstr>
      <vt:lpstr>ヒラギノ角ゴ ProN W3</vt:lpstr>
      <vt:lpstr>メイリオ</vt:lpstr>
      <vt:lpstr>Arial</vt:lpstr>
      <vt:lpstr>Calibri</vt:lpstr>
      <vt:lpstr>Century Gothic</vt:lpstr>
      <vt:lpstr>Courier New</vt:lpstr>
      <vt:lpstr>Palatino Linotype</vt:lpstr>
      <vt:lpstr>エグゼクティブ</vt:lpstr>
      <vt:lpstr>◯◯ノート会 （フラスコノート会） 　2026.◯.◯</vt:lpstr>
      <vt:lpstr> １分程度で簡単な自己紹介、 いまやりたいこと について話して下さい </vt:lpstr>
      <vt:lpstr>フラスコノート会とは</vt:lpstr>
      <vt:lpstr>ノート会のルール</vt:lpstr>
      <vt:lpstr>ノートを使う意味</vt:lpstr>
      <vt:lpstr>PowerPoint プレゼンテーション</vt:lpstr>
      <vt:lpstr>PowerPoint プレゼンテーション</vt:lpstr>
      <vt:lpstr>PDCAワーク（個人）</vt:lpstr>
      <vt:lpstr>PDCAワーク（グループ）</vt:lpstr>
      <vt:lpstr>フラスコとは</vt:lpstr>
      <vt:lpstr>ノート会とPDCAサイクル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安田 修</dc:creator>
  <cp:lastModifiedBy>修 安田</cp:lastModifiedBy>
  <cp:revision>687</cp:revision>
  <cp:lastPrinted>2019-05-20T10:02:10Z</cp:lastPrinted>
  <dcterms:created xsi:type="dcterms:W3CDTF">2019-01-19T13:01:29Z</dcterms:created>
  <dcterms:modified xsi:type="dcterms:W3CDTF">2026-06-11T07:26:17Z</dcterms:modified>
</cp:coreProperties>
</file>